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619314"/>
          </a:xfrm>
        </p:spPr>
        <p:txBody>
          <a:bodyPr/>
          <a:lstStyle/>
          <a:p>
            <a:r>
              <a:rPr lang="en-CA" dirty="0" smtClean="0"/>
              <a:t>Analysis of time series using wavelets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067114"/>
            <a:ext cx="8825658" cy="861420"/>
          </a:xfrm>
        </p:spPr>
        <p:txBody>
          <a:bodyPr/>
          <a:lstStyle/>
          <a:p>
            <a:r>
              <a:rPr lang="en-CA" dirty="0" smtClean="0"/>
              <a:t>Aaron Coutino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728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583230"/>
          </a:xfrm>
        </p:spPr>
        <p:txBody>
          <a:bodyPr/>
          <a:lstStyle/>
          <a:p>
            <a:r>
              <a:rPr lang="en-CA" dirty="0" smtClean="0"/>
              <a:t>Suppose we now have the more complicated function: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745542"/>
            <a:ext cx="9486158" cy="115983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03312" y="4014769"/>
            <a:ext cx="8946541" cy="58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By following the </a:t>
            </a:r>
            <a:r>
              <a:rPr lang="en-CA" dirty="0" err="1" smtClean="0"/>
              <a:t>matlab</a:t>
            </a:r>
            <a:r>
              <a:rPr lang="en-CA" dirty="0" smtClean="0"/>
              <a:t> script </a:t>
            </a:r>
            <a:r>
              <a:rPr lang="en-CA" i="1" dirty="0" smtClean="0"/>
              <a:t>example3</a:t>
            </a:r>
            <a:r>
              <a:rPr lang="en-CA" dirty="0" smtClean="0"/>
              <a:t> we produce the plot: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0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3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9" y="1426190"/>
            <a:ext cx="9755505" cy="48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4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583230"/>
          </a:xfrm>
        </p:spPr>
        <p:txBody>
          <a:bodyPr/>
          <a:lstStyle/>
          <a:p>
            <a:r>
              <a:rPr lang="en-CA" dirty="0" smtClean="0"/>
              <a:t>Let us now add random noise to the previous function: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745543"/>
            <a:ext cx="10640670" cy="115983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03312" y="4014769"/>
            <a:ext cx="8946541" cy="58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By following the </a:t>
            </a:r>
            <a:r>
              <a:rPr lang="en-CA" dirty="0" err="1" smtClean="0"/>
              <a:t>matlab</a:t>
            </a:r>
            <a:r>
              <a:rPr lang="en-CA" dirty="0" smtClean="0"/>
              <a:t> script </a:t>
            </a:r>
            <a:r>
              <a:rPr lang="en-CA" i="1" dirty="0" smtClean="0"/>
              <a:t>example3</a:t>
            </a:r>
            <a:r>
              <a:rPr lang="en-CA" dirty="0" smtClean="0"/>
              <a:t> we produce the plot: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9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4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9" y="1458463"/>
            <a:ext cx="9755505" cy="48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088314"/>
          </a:xfrm>
        </p:spPr>
        <p:txBody>
          <a:bodyPr>
            <a:normAutofit/>
          </a:bodyPr>
          <a:lstStyle/>
          <a:p>
            <a:r>
              <a:rPr lang="en-CA" dirty="0" smtClean="0"/>
              <a:t>We now finish by looking at some actual temperature data from the </a:t>
            </a:r>
            <a:r>
              <a:rPr lang="en-CA" dirty="0" err="1" smtClean="0"/>
              <a:t>cenote</a:t>
            </a:r>
            <a:r>
              <a:rPr lang="en-CA" dirty="0" smtClean="0"/>
              <a:t> sensors.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3312" y="6047964"/>
            <a:ext cx="8946541" cy="58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By following the </a:t>
            </a:r>
            <a:r>
              <a:rPr lang="en-CA" dirty="0" err="1" smtClean="0"/>
              <a:t>matlab</a:t>
            </a:r>
            <a:r>
              <a:rPr lang="en-CA" dirty="0" smtClean="0"/>
              <a:t> script </a:t>
            </a:r>
            <a:r>
              <a:rPr lang="en-CA" i="1" dirty="0" smtClean="0"/>
              <a:t>example5</a:t>
            </a:r>
            <a:r>
              <a:rPr lang="en-CA" dirty="0" smtClean="0"/>
              <a:t> we produce the plot: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36" y="2972788"/>
            <a:ext cx="5163671" cy="25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5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9" y="1549902"/>
            <a:ext cx="9755505" cy="48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wavelet?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336202"/>
          </a:xfrm>
        </p:spPr>
        <p:txBody>
          <a:bodyPr>
            <a:normAutofit/>
          </a:bodyPr>
          <a:lstStyle/>
          <a:p>
            <a:r>
              <a:rPr lang="en-CA" dirty="0" smtClean="0"/>
              <a:t>A wavelet is a localized wave that are near zero outside of a specific region.</a:t>
            </a:r>
          </a:p>
          <a:p>
            <a:r>
              <a:rPr lang="en-CA" dirty="0" smtClean="0"/>
              <a:t>Wavelets are used to decompose a given signal into frequency and time.</a:t>
            </a:r>
          </a:p>
          <a:p>
            <a:r>
              <a:rPr lang="en-CA" dirty="0" smtClean="0"/>
              <a:t>In general from a “mother” wavelet you have “daughter” wavelets formed by: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02" y="4389120"/>
            <a:ext cx="4655760" cy="109855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03312" y="5729104"/>
            <a:ext cx="8946541" cy="867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Where </a:t>
            </a:r>
            <a:r>
              <a:rPr lang="en-CA" i="1" dirty="0" smtClean="0"/>
              <a:t>b</a:t>
            </a:r>
            <a:r>
              <a:rPr lang="en-CA" dirty="0" smtClean="0"/>
              <a:t> is a translation, and </a:t>
            </a:r>
            <a:r>
              <a:rPr lang="en-CA" i="1" dirty="0" smtClean="0"/>
              <a:t>a </a:t>
            </a:r>
            <a:r>
              <a:rPr lang="en-CA" dirty="0" err="1"/>
              <a:t>a</a:t>
            </a:r>
            <a:r>
              <a:rPr lang="en-CA" i="1" dirty="0" smtClean="0"/>
              <a:t> </a:t>
            </a:r>
            <a:r>
              <a:rPr lang="en-CA" dirty="0" smtClean="0"/>
              <a:t>contraction.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16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example: the </a:t>
            </a:r>
            <a:r>
              <a:rPr lang="en-CA" dirty="0" err="1" smtClean="0"/>
              <a:t>Morlet</a:t>
            </a:r>
            <a:r>
              <a:rPr lang="en-CA" dirty="0" smtClean="0"/>
              <a:t> wavelet</a:t>
            </a:r>
            <a:endParaRPr lang="en-CA" dirty="0"/>
          </a:p>
        </p:txBody>
      </p:sp>
      <p:pic>
        <p:nvPicPr>
          <p:cNvPr id="1026" name="Picture 2" descr="morlet.jpg (800×618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28" y="1592805"/>
            <a:ext cx="5927487" cy="45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Using different widths or “scales” of our mother wavelet we can project our data onto each scale and see how well the data is correlated at each scale.</a:t>
            </a:r>
          </a:p>
          <a:p>
            <a:r>
              <a:rPr lang="en-CA" dirty="0" smtClean="0"/>
              <a:t>By using a time shifting parameter and integrating over all times we have a transform of our function given in scale-space.</a:t>
            </a:r>
          </a:p>
          <a:p>
            <a:r>
              <a:rPr lang="en-CA" dirty="0" smtClean="0"/>
              <a:t>For the discrete problem </a:t>
            </a:r>
            <a:r>
              <a:rPr lang="en-CA" dirty="0" err="1" smtClean="0"/>
              <a:t>x</a:t>
            </a:r>
            <a:r>
              <a:rPr lang="en-CA" baseline="-25000" dirty="0" err="1" smtClean="0"/>
              <a:t>n</a:t>
            </a:r>
            <a:r>
              <a:rPr lang="en-CA" dirty="0" smtClean="0"/>
              <a:t> at time </a:t>
            </a:r>
            <a:r>
              <a:rPr lang="en-CA" i="1" dirty="0" smtClean="0"/>
              <a:t>n</a:t>
            </a:r>
            <a:r>
              <a:rPr lang="en-CA" dirty="0" smtClean="0"/>
              <a:t> separated by </a:t>
            </a:r>
            <a:r>
              <a:rPr lang="el-GR" dirty="0" smtClean="0"/>
              <a:t>δ</a:t>
            </a:r>
            <a:r>
              <a:rPr lang="en-CA" dirty="0" smtClean="0"/>
              <a:t>t we have the “wavelet transform” is: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66" y="4642272"/>
            <a:ext cx="4815211" cy="10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 the implementation of the transform from Boulder, the process is:</a:t>
            </a:r>
          </a:p>
          <a:p>
            <a:pPr lvl="1"/>
            <a:r>
              <a:rPr lang="en-CA" dirty="0" smtClean="0"/>
              <a:t>Choose a mother wavelet.</a:t>
            </a:r>
          </a:p>
          <a:p>
            <a:pPr lvl="1"/>
            <a:r>
              <a:rPr lang="en-CA" dirty="0" smtClean="0"/>
              <a:t>Find the Fourier transform of the mother wavelet.</a:t>
            </a:r>
          </a:p>
          <a:p>
            <a:pPr lvl="1"/>
            <a:r>
              <a:rPr lang="en-CA" dirty="0" smtClean="0"/>
              <a:t>Find the Fourier transform of the time series.</a:t>
            </a:r>
          </a:p>
          <a:p>
            <a:pPr lvl="1"/>
            <a:r>
              <a:rPr lang="en-CA" dirty="0" smtClean="0"/>
              <a:t>Choose a minimum scale.</a:t>
            </a:r>
          </a:p>
          <a:p>
            <a:pPr lvl="1"/>
            <a:r>
              <a:rPr lang="en-CA" dirty="0" smtClean="0"/>
              <a:t>At each scale:</a:t>
            </a:r>
          </a:p>
          <a:p>
            <a:pPr lvl="2"/>
            <a:r>
              <a:rPr lang="en-CA" dirty="0" smtClean="0"/>
              <a:t>Compute the daughter wavelet at the scale.</a:t>
            </a:r>
          </a:p>
          <a:p>
            <a:pPr lvl="2"/>
            <a:r>
              <a:rPr lang="en-CA" dirty="0" smtClean="0"/>
              <a:t>Normalize the wavelet.</a:t>
            </a:r>
          </a:p>
          <a:p>
            <a:pPr lvl="2"/>
            <a:r>
              <a:rPr lang="en-CA" dirty="0" smtClean="0"/>
              <a:t>Multiply by your time series. </a:t>
            </a:r>
          </a:p>
          <a:p>
            <a:pPr lvl="2"/>
            <a:r>
              <a:rPr lang="en-CA" dirty="0" smtClean="0"/>
              <a:t>Transform back to real space.</a:t>
            </a:r>
          </a:p>
        </p:txBody>
      </p:sp>
    </p:spTree>
    <p:extLst>
      <p:ext uri="{BB962C8B-B14F-4D97-AF65-F5344CB8AC3E}">
        <p14:creationId xmlns:p14="http://schemas.microsoft.com/office/powerpoint/2010/main" val="31715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583230"/>
          </a:xfrm>
        </p:spPr>
        <p:txBody>
          <a:bodyPr/>
          <a:lstStyle/>
          <a:p>
            <a:r>
              <a:rPr lang="en-CA" dirty="0" smtClean="0"/>
              <a:t>Suppose we begin with the simple function: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20" y="2636149"/>
            <a:ext cx="2277104" cy="4415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03311" y="3660967"/>
            <a:ext cx="8946541" cy="58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By following the </a:t>
            </a:r>
            <a:r>
              <a:rPr lang="en-CA" dirty="0" err="1" smtClean="0"/>
              <a:t>matlab</a:t>
            </a:r>
            <a:r>
              <a:rPr lang="en-CA" dirty="0" smtClean="0"/>
              <a:t> script </a:t>
            </a:r>
            <a:r>
              <a:rPr lang="en-CA" i="1" dirty="0" smtClean="0"/>
              <a:t>example1</a:t>
            </a:r>
            <a:r>
              <a:rPr lang="en-CA" dirty="0" smtClean="0"/>
              <a:t> we produce the plot: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0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9" y="1432212"/>
            <a:ext cx="9755505" cy="48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583230"/>
          </a:xfrm>
        </p:spPr>
        <p:txBody>
          <a:bodyPr/>
          <a:lstStyle/>
          <a:p>
            <a:r>
              <a:rPr lang="en-CA" dirty="0" smtClean="0"/>
              <a:t>Suppose we now move to the composite function: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91" y="2636149"/>
            <a:ext cx="5384180" cy="79539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03312" y="4014769"/>
            <a:ext cx="8946541" cy="58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By following the </a:t>
            </a:r>
            <a:r>
              <a:rPr lang="en-CA" dirty="0" err="1" smtClean="0"/>
              <a:t>matlab</a:t>
            </a:r>
            <a:r>
              <a:rPr lang="en-CA" dirty="0" smtClean="0"/>
              <a:t> script </a:t>
            </a:r>
            <a:r>
              <a:rPr lang="en-CA" i="1" dirty="0" smtClean="0"/>
              <a:t>example2</a:t>
            </a:r>
            <a:r>
              <a:rPr lang="en-CA" dirty="0" smtClean="0"/>
              <a:t> we produce the plot: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68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9" y="1540610"/>
            <a:ext cx="9763785" cy="48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LATEXADDIN" val="\documentclass{article}&#10;\usepackage{amsmath}&#10;\usepackage{color}&#10;\pagestyle{empty}&#10;\begin{document}&#10;\newcommand{\pdv}[2]{\frac{\partial #1}{\partial #2}}&#10;\newcommand{\pddv}[2]{\frac{\partial^2 #1}{\partial #2^2}}&#10;\newcommand{\mdv}[1]{\frac{D #1}{Dt}}&#10;\newcommand{\dv}[2]{\frac{d #1}{d #2}}&#10;\newcommand{\ddv}[2]{\frac{d^2 #1}{d #2^2}}&#10;\newcommand{\dddv}[2]{\frac{d^3 #1}{d #2^3}}&#10;\newcommand{\dive}[1]{\vec{\nabla} \cdot #1}&#10;\newcommand{\vgr}{\vec{\nabla}}&#10;\newcommand{\csch}{\text{csch}}&#10;\newcommand{\sech}{\text{sech}}&#10;\newcommand{\ep}{\varepsilon}&#10;\newcommand{\lam}{\lambda}&#10;\newcommand{\lap}{\nabla^2}&#10;\newcommand{\la}{\langle}&#10;\newcommand{\ra}{\rangle}&#10;\newcommand{\half}{\frac{1}{2}}&#10;\newcommand{\mbf}{\mathbf}&#10;\color{white}&#10;\[&#10;\psi^{a,b} (t) = \frac{1}{\sqrt{a}} \psi\left( \frac{t-b}{a} \right)&#10;\]&#10;&#10;\end{document}"/>
  <p:tag name="IGUANATEXSIZE" val="20"/>
  <p:tag name="IGUANATEXCURSOR" val="7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25"/>
  <p:tag name="ORIGINALWIDTH" val="1793.25"/>
  <p:tag name="LATEXADDIN" val="\documentclass{article}&#10;\usepackage{amsmath}&#10;\usepackage{color}&#10;\pagestyle{empty}&#10;\begin{document}&#10;\newcommand{\pdv}[2]{\frac{\partial #1}{\partial #2}}&#10;\newcommand{\pddv}[2]{\frac{\partial^2 #1}{\partial #2^2}}&#10;\newcommand{\mdv}[1]{\frac{D #1}{Dt}}&#10;\newcommand{\dv}[2]{\frac{d #1}{d #2}}&#10;\newcommand{\ddv}[2]{\frac{d^2 #1}{d #2^2}}&#10;\newcommand{\dddv}[2]{\frac{d^3 #1}{d #2^3}}&#10;\newcommand{\dive}[1]{\vec{\nabla} \cdot #1}&#10;\newcommand{\vgr}{\vec{\nabla}}&#10;\newcommand{\csch}{\text{csch}}&#10;\newcommand{\sech}{\text{sech}}&#10;\newcommand{\ep}{\varepsilon}&#10;\newcommand{\lam}{\lambda}&#10;\newcommand{\lap}{\nabla^2}&#10;\newcommand{\la}{\langle}&#10;\newcommand{\ra}{\rangle}&#10;\newcommand{\half}{\frac{1}{2}}&#10;\newcommand{\mbf}{\mathbf}&#10;\color{white}&#10;\[&#10;W_n(s) = \sum_{n_s=0}^{N-1} x_{n_s}\psi^* \left[ \frac{(n_s-n)\delta t}{s} \right]&#10;\]&#10;&#10;\end{document}"/>
  <p:tag name="IGUANATEXSIZE" val="20"/>
  <p:tag name="IGUANATEXCURSOR" val="7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42"/>
  <p:tag name="LATEXADDIN" val="\documentclass{article}&#10;\usepackage{amsmath}&#10;\usepackage{color}&#10;\pagestyle{empty}&#10;\begin{document}&#10;\newcommand{\pdv}[2]{\frac{\partial #1}{\partial #2}}&#10;\newcommand{\pddv}[2]{\frac{\partial^2 #1}{\partial #2^2}}&#10;\newcommand{\mdv}[1]{\frac{D #1}{Dt}}&#10;\newcommand{\dv}[2]{\frac{d #1}{d #2}}&#10;\newcommand{\ddv}[2]{\frac{d^2 #1}{d #2^2}}&#10;\newcommand{\dddv}[2]{\frac{d^3 #1}{d #2^3}}&#10;\newcommand{\dive}[1]{\vec{\nabla} \cdot #1}&#10;\newcommand{\vgr}{\vec{\nabla}}&#10;\newcommand{\csch}{\text{csch}}&#10;\newcommand{\sech}{\text{sech}}&#10;\newcommand{\ep}{\varepsilon}&#10;\newcommand{\lam}{\lambda}&#10;\newcommand{\lap}{\nabla^2}&#10;\newcommand{\la}{\langle}&#10;\newcommand{\ra}{\rangle}&#10;\newcommand{\half}{\frac{1}{2}}&#10;\newcommand{\mbf}{\mathbf}&#10;\color{white}&#10;&#10;\[&#10;f(x) = \sin{x}&#10;\]&#10;&#10;\end{document}"/>
  <p:tag name="IGUANATEXSIZE" val="20"/>
  <p:tag name="IGUANATEXCURSOR" val="7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4.25"/>
  <p:tag name="ORIGINALWIDTH" val="1518"/>
  <p:tag name="LATEXADDIN" val="\documentclass{article}&#10;\usepackage{amsmath}&#10;\usepackage{color}&#10;\pagestyle{empty}&#10;\begin{document}&#10;\newcommand{\pdv}[2]{\frac{\partial #1}{\partial #2}}&#10;\newcommand{\pddv}[2]{\frac{\partial^2 #1}{\partial #2^2}}&#10;\newcommand{\mdv}[1]{\frac{D #1}{Dt}}&#10;\newcommand{\dv}[2]{\frac{d #1}{d #2}}&#10;\newcommand{\ddv}[2]{\frac{d^2 #1}{d #2^2}}&#10;\newcommand{\dddv}[2]{\frac{d^3 #1}{d #2^3}}&#10;\newcommand{\dive}[1]{\vec{\nabla} \cdot #1}&#10;\newcommand{\vgr}{\vec{\nabla}}&#10;\newcommand{\csch}{\text{csch}}&#10;\newcommand{\sech}{\text{sech}}&#10;\newcommand{\ep}{\varepsilon}&#10;\newcommand{\lam}{\lambda}&#10;\newcommand{\lap}{\nabla^2}&#10;\newcommand{\la}{\langle}&#10;\newcommand{\ra}{\rangle}&#10;\newcommand{\half}{\frac{1}{2}}&#10;\newcommand{\mbf}{\mathbf}&#10;\color{white}&#10;&#10;\[&#10;f(x) = \sin{x}+\sin{2x}+\sin{\frac{x}{2}}&#10;\]&#10;&#10;\end{document}"/>
  <p:tag name="IGUANATEXSIZE" val="20"/>
  <p:tag name="IGUANATEXCURSOR" val="7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"/>
  <p:tag name="ORIGINALWIDTH" val="2674.5"/>
  <p:tag name="LATEXADDIN" val="\documentclass{article}&#10;\usepackage{amsmath}&#10;\usepackage{color}&#10;\pagestyle{empty}&#10;\begin{document}&#10;\newcommand{\pdv}[2]{\frac{\partial #1}{\partial #2}}&#10;\newcommand{\pddv}[2]{\frac{\partial^2 #1}{\partial #2^2}}&#10;\newcommand{\mdv}[1]{\frac{D #1}{Dt}}&#10;\newcommand{\dv}[2]{\frac{d #1}{d #2}}&#10;\newcommand{\ddv}[2]{\frac{d^2 #1}{d #2^2}}&#10;\newcommand{\dddv}[2]{\frac{d^3 #1}{d #2^3}}&#10;\newcommand{\dive}[1]{\vec{\nabla} \cdot #1}&#10;\newcommand{\vgr}{\vec{\nabla}}&#10;\newcommand{\csch}{\text{csch}}&#10;\newcommand{\sech}{\text{sech}}&#10;\newcommand{\ep}{\varepsilon}&#10;\newcommand{\lam}{\lambda}&#10;\newcommand{\lap}{\nabla^2}&#10;\newcommand{\la}{\langle}&#10;\newcommand{\ra}{\rangle}&#10;\newcommand{\half}{\frac{1}{2}}&#10;\newcommand{\mbf}{\mathbf}&#10;\color{white}&#10;&#10;\[&#10;f(x) = \left[ \sin{x}+\sin{2x}+\sin{\frac{x}{2}} \right]\cdot \exp{-\left( \frac{x-50}{10} \right)^2}&#10;\]&#10;&#10;\end{document}"/>
  <p:tag name="IGUANATEXSIZE" val="20"/>
  <p:tag name="IGUANATEXCURSOR" val="7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"/>
  <p:tag name="ORIGINALWIDTH" val="3000"/>
  <p:tag name="LATEXADDIN" val="\documentclass{article}&#10;\usepackage{amsmath}&#10;\usepackage{color}&#10;\pagestyle{empty}&#10;\begin{document}&#10;\newcommand{\pdv}[2]{\frac{\partial #1}{\partial #2}}&#10;\newcommand{\pddv}[2]{\frac{\partial^2 #1}{\partial #2^2}}&#10;\newcommand{\mdv}[1]{\frac{D #1}{Dt}}&#10;\newcommand{\dv}[2]{\frac{d #1}{d #2}}&#10;\newcommand{\ddv}[2]{\frac{d^2 #1}{d #2^2}}&#10;\newcommand{\dddv}[2]{\frac{d^3 #1}{d #2^3}}&#10;\newcommand{\dive}[1]{\vec{\nabla} \cdot #1}&#10;\newcommand{\vgr}{\vec{\nabla}}&#10;\newcommand{\csch}{\text{csch}}&#10;\newcommand{\sech}{\text{sech}}&#10;\newcommand{\ep}{\varepsilon}&#10;\newcommand{\lam}{\lambda}&#10;\newcommand{\lap}{\nabla^2}&#10;\newcommand{\la}{\langle}&#10;\newcommand{\ra}{\rangle}&#10;\newcommand{\half}{\frac{1}{2}}&#10;\newcommand{\mbf}{\mathbf}&#10;\color{white}&#10;&#10;\[&#10;f(x) = \left[ \sin{x}+\sin{2x}+\sin{\frac{x}{2}} \right]\cdot \exp{-\left( \frac{x-50}{10} \right)^2} + \mathcal{N}_0^1 &#10;\]&#10;&#10;\end{document}"/>
  <p:tag name="IGUANATEXSIZE" val="20"/>
  <p:tag name="IGUANATEXCURSOR" val="85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7564</TotalTime>
  <Words>352</Words>
  <Application>Microsoft Office PowerPoint</Application>
  <PresentationFormat>Widescreen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Analysis of time series using wavelets</vt:lpstr>
      <vt:lpstr>What is a wavelet?</vt:lpstr>
      <vt:lpstr>An example: the Morlet wavelet</vt:lpstr>
      <vt:lpstr>How it works</vt:lpstr>
      <vt:lpstr>How it works</vt:lpstr>
      <vt:lpstr>Example 1</vt:lpstr>
      <vt:lpstr>Example 1</vt:lpstr>
      <vt:lpstr>Example 2</vt:lpstr>
      <vt:lpstr>Example 2</vt:lpstr>
      <vt:lpstr>Example 3</vt:lpstr>
      <vt:lpstr>Example 3</vt:lpstr>
      <vt:lpstr>Example 4</vt:lpstr>
      <vt:lpstr>Example 4</vt:lpstr>
      <vt:lpstr>Example 5</vt:lpstr>
      <vt:lpstr>Example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time series using wavelets</dc:title>
  <dc:creator>Aaron Coutino</dc:creator>
  <cp:lastModifiedBy>Aaron Coutino</cp:lastModifiedBy>
  <cp:revision>17</cp:revision>
  <dcterms:created xsi:type="dcterms:W3CDTF">2015-06-18T17:36:08Z</dcterms:created>
  <dcterms:modified xsi:type="dcterms:W3CDTF">2015-06-23T23:40:58Z</dcterms:modified>
</cp:coreProperties>
</file>